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sldIdLst>
    <p:sldId id="266" r:id="rId2"/>
    <p:sldId id="473" r:id="rId3"/>
    <p:sldId id="480" r:id="rId4"/>
    <p:sldId id="483" r:id="rId5"/>
    <p:sldId id="258" r:id="rId6"/>
    <p:sldId id="470" r:id="rId7"/>
    <p:sldId id="458" r:id="rId8"/>
    <p:sldId id="451" r:id="rId9"/>
    <p:sldId id="459" r:id="rId10"/>
    <p:sldId id="460" r:id="rId11"/>
    <p:sldId id="452" r:id="rId12"/>
    <p:sldId id="461" r:id="rId13"/>
    <p:sldId id="471" r:id="rId14"/>
    <p:sldId id="447" r:id="rId15"/>
    <p:sldId id="472" r:id="rId16"/>
    <p:sldId id="464" r:id="rId17"/>
    <p:sldId id="474" r:id="rId18"/>
    <p:sldId id="462" r:id="rId19"/>
    <p:sldId id="465" r:id="rId20"/>
    <p:sldId id="467" r:id="rId21"/>
    <p:sldId id="468" r:id="rId22"/>
    <p:sldId id="469" r:id="rId23"/>
    <p:sldId id="478" r:id="rId24"/>
    <p:sldId id="479" r:id="rId25"/>
    <p:sldId id="476" r:id="rId26"/>
    <p:sldId id="482" r:id="rId27"/>
    <p:sldId id="475" r:id="rId28"/>
    <p:sldId id="453" r:id="rId29"/>
    <p:sldId id="487" r:id="rId30"/>
    <p:sldId id="477" r:id="rId31"/>
    <p:sldId id="488" r:id="rId32"/>
    <p:sldId id="489" r:id="rId33"/>
    <p:sldId id="491" r:id="rId34"/>
    <p:sldId id="492" r:id="rId35"/>
    <p:sldId id="485" r:id="rId36"/>
    <p:sldId id="493" r:id="rId37"/>
    <p:sldId id="494" r:id="rId38"/>
    <p:sldId id="495" r:id="rId39"/>
    <p:sldId id="496" r:id="rId40"/>
    <p:sldId id="484" r:id="rId41"/>
    <p:sldId id="486" r:id="rId42"/>
    <p:sldId id="450" r:id="rId43"/>
    <p:sldId id="264" r:id="rId44"/>
    <p:sldId id="446" r:id="rId45"/>
    <p:sldId id="444" r:id="rId46"/>
  </p:sldIdLst>
  <p:sldSz cx="9144000" cy="6858000" type="screen4x3"/>
  <p:notesSz cx="6858000" cy="9144000"/>
  <p:embeddedFontLst>
    <p:embeddedFont>
      <p:font typeface="KoPub돋움체_Pro Bold" panose="020B0600000101010101" charset="-127"/>
      <p:bold r:id="rId48"/>
    </p:embeddedFont>
    <p:embeddedFont>
      <p:font typeface="D2Coding" panose="020B0609020101020101" pitchFamily="49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10141A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86547" autoAdjust="0"/>
  </p:normalViewPr>
  <p:slideViewPr>
    <p:cSldViewPr snapToGrid="0">
      <p:cViewPr>
        <p:scale>
          <a:sx n="78" d="100"/>
          <a:sy n="78" d="100"/>
        </p:scale>
        <p:origin x="147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3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D6C7-4E4D-99E1-8744-E98F88F9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6DE87-4B3E-4E86-ABE3-E9ACABCA3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46B1D-F25D-B844-3606-94CE35BB8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tcache</a:t>
            </a:r>
            <a:r>
              <a:rPr lang="ko-KR" altLang="en-US" dirty="0"/>
              <a:t>설명 간단하게만</a:t>
            </a:r>
            <a:r>
              <a:rPr lang="en-US" altLang="ko-KR" dirty="0"/>
              <a:t>. </a:t>
            </a:r>
            <a:r>
              <a:rPr lang="ko-KR" altLang="en-US" dirty="0"/>
              <a:t>나중에 더 얘기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7D581-4E87-50F5-F1AC-0E1DA59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35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F1C59-C3DC-8B9E-307C-71ACCAADB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33BC6-F472-2284-85B5-9C3EA01A9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5693D-7DEC-0691-7127-FE664CB36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tcache</a:t>
            </a:r>
            <a:r>
              <a:rPr lang="ko-KR" altLang="en-US" dirty="0"/>
              <a:t>설명 간단하게만</a:t>
            </a:r>
            <a:r>
              <a:rPr lang="en-US" altLang="ko-KR" dirty="0"/>
              <a:t>. </a:t>
            </a:r>
            <a:r>
              <a:rPr lang="ko-KR" altLang="en-US" dirty="0"/>
              <a:t>나중에 더 얘기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B7E48-3F61-98E1-161B-90FE64C74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997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이처럼 </a:t>
            </a:r>
            <a:r>
              <a:rPr lang="en-US" altLang="ko-KR" sz="1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 / free</a:t>
            </a:r>
            <a:r>
              <a:rPr lang="ko-KR" altLang="en-US" sz="1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조작해서</a:t>
            </a:r>
            <a:r>
              <a:rPr lang="en-US" altLang="ko-KR" sz="1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청크를 얻는 것을 의미합니다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13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28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2689B-D526-CC90-3129-50A6D201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3B171-D479-DC85-D735-A293CC67C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8DCC-FF1E-F5B8-7C34-81A018A0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781F2-C6BC-EF26-EBA0-F58A83F9D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1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732F-56D1-75AE-0B21-04367A1A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AF534-A738-4B32-2837-30971B222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66223-97C5-4830-5957-7670BC6CD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A1102-2E17-FE1F-86C3-279BABCFC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3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CA44-90A4-0FFA-3A9F-B4EB04A8A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A228F-F3D6-CE91-27AA-68DCB5BB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18B62-4923-04E9-D401-3C61E1616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first-fit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73A1-ECE7-C787-9395-E3F9163D4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1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first-fit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1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9591-061D-DC7F-2116-0F63CAC4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3A118-7AAA-AC4C-7B99-F2FAC7AA6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4B804-D7F8-3082-CE16-F6B919CB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697AE-43DF-0341-BF3F-4135BC2E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40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8B4D3-E006-F02E-7803-2F761C38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6CEFB-D56C-C6AF-FB0B-8683AA6EA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C3494-816D-BF4E-F47F-B1729F17C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21C54-C85D-AC05-B0D8-E2DB4CB8F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2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4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ko-KR" altLang="en-US" dirty="0"/>
              <a:t>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malloc </a:t>
            </a:r>
            <a:r>
              <a:rPr lang="ko-KR" altLang="en-US" dirty="0"/>
              <a:t>초반에 </a:t>
            </a:r>
            <a:r>
              <a:rPr lang="en-US" altLang="ko-KR" dirty="0" err="1"/>
              <a:t>tcachebin</a:t>
            </a:r>
            <a:r>
              <a:rPr lang="ko-KR" altLang="en-US" dirty="0"/>
              <a:t>을 담을 공간을 할당한다</a:t>
            </a:r>
            <a:r>
              <a:rPr lang="en-US" altLang="ko-KR" dirty="0"/>
              <a:t>.</a:t>
            </a:r>
          </a:p>
          <a:p>
            <a:r>
              <a:rPr lang="en-US" dirty="0"/>
              <a:t>0x290</a:t>
            </a:r>
            <a:r>
              <a:rPr lang="ko-KR" altLang="en-US" dirty="0"/>
              <a:t>크기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2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aj/glibc/blob/master/malloc/malloc.c#L31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operating-systems/first-fit-allocation-in-operating-system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Basics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2025.11.05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23BF4-687E-EEAB-9048-0C0AADE1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001BB-5AF0-729F-6812-FBE09D5708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1BCC8-A4E6-56ED-9955-55F8CC8DDA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C8FEDB-C408-D5AD-802F-A9DD6905772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4D70-9514-291C-2E05-D4CE3E0C2D4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9B3EA-735B-9BD4-E9A2-5D760BBF4F9F}"/>
              </a:ext>
            </a:extLst>
          </p:cNvPr>
          <p:cNvSpPr txBox="1"/>
          <p:nvPr/>
        </p:nvSpPr>
        <p:spPr>
          <a:xfrm>
            <a:off x="1439999" y="2880000"/>
            <a:ext cx="666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Allocated 0x80 bytes at 0x55e46aff42a0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Allocated 0x80 bytes at 0x55e46aff42a0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327D5-75AE-CC9F-2E1C-E74CD2E92B1A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보통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0x55…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꼴</a:t>
            </a:r>
          </a:p>
        </p:txBody>
      </p:sp>
    </p:spTree>
    <p:extLst>
      <p:ext uri="{BB962C8B-B14F-4D97-AF65-F5344CB8AC3E}">
        <p14:creationId xmlns:p14="http://schemas.microsoft.com/office/powerpoint/2010/main" val="67901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B0F1-CEDD-6AD9-7C4E-4CB5F3B1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EB063-6601-B84C-0543-FDE6727F9AD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B96AD-0980-B08A-8406-01084C2C541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CB8759-E4D9-8C46-C0BF-5AC8FF9A194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B7644-01EF-6E18-7E11-B5752AAC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4" y="2048675"/>
            <a:ext cx="8603312" cy="37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F069-BBF5-4862-CB91-0D9E9E7C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56CCDA-CD4C-6060-EC04-8B371624C6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34257-C122-453F-F158-9513E977D0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088C5A-77EE-61C8-08A9-877399B3AF5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6401AA-0C05-0E6A-9707-F12D35A39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504840"/>
              </p:ext>
            </p:extLst>
          </p:nvPr>
        </p:nvGraphicFramePr>
        <p:xfrm>
          <a:off x="1304925" y="2872740"/>
          <a:ext cx="653415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94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fd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9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fd_nextsize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bk_nextsize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376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0AB7CF9-500E-60BE-8EF0-5A820D3FB380}"/>
              </a:ext>
            </a:extLst>
          </p:cNvPr>
          <p:cNvSpPr txBox="1"/>
          <p:nvPr/>
        </p:nvSpPr>
        <p:spPr>
          <a:xfrm>
            <a:off x="360000" y="6190223"/>
            <a:ext cx="47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어느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bin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위치하냐에 따라 각 항목의 쓰임 상이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B7367-0BC3-7465-00B9-E5B1E2A31E25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위 도식은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된 청크를 나타냄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02928-BFDF-C95F-8498-5EB0C8E670E0}"/>
              </a:ext>
            </a:extLst>
          </p:cNvPr>
          <p:cNvSpPr txBox="1"/>
          <p:nvPr/>
        </p:nvSpPr>
        <p:spPr>
          <a:xfrm>
            <a:off x="359999" y="5574669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metadata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외 부분은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되었을 때만 존재</a:t>
            </a:r>
          </a:p>
        </p:txBody>
      </p:sp>
    </p:spTree>
    <p:extLst>
      <p:ext uri="{BB962C8B-B14F-4D97-AF65-F5344CB8AC3E}">
        <p14:creationId xmlns:p14="http://schemas.microsoft.com/office/powerpoint/2010/main" val="3279556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6AA89-7025-A32A-39CF-C16B3EDEC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9C6D0-2927-3D27-E9D1-C3E2C9D1EB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Caching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73E3-63D2-10BB-752F-13827CF8DF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709E18-E820-1BE3-B8AE-4702D0666B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06D318-F365-558B-310B-6234A96234B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434AD9-7C93-9027-7FA7-C3EEE5CCE39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매번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메모리 할당은 무거움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021D96-D462-EB61-BA39-CE80801C500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1D8893-B4E6-88FC-A6D6-F14AFAC5829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small/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largebin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unsortedbin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순으로 찾는다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C05654-E228-466B-B419-511DA24C28ED}"/>
              </a:ext>
            </a:extLst>
          </p:cNvPr>
          <p:cNvSpPr txBox="1"/>
          <p:nvPr/>
        </p:nvSpPr>
        <p:spPr>
          <a:xfrm>
            <a:off x="360000" y="6190223"/>
            <a:ext cx="47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Thread CACHE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8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1E70-8E9A-1DB4-91DA-24B44D25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FFAF66-1A73-372F-0A0D-C52EC056E915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81E47-BB7E-51E6-AC1B-D1E632B21167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962A0-10A8-D424-40DC-21BF6B77BB2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4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883F-8617-A4B1-065B-5789C77B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340AF-C62B-EEB9-96B4-9785E266512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62E7B-D2CA-E6CB-8369-D53E7C3D491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Thread CACHE, heap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A1B74-71AF-65B5-90DC-9C970EC91971}"/>
              </a:ext>
            </a:extLst>
          </p:cNvPr>
          <p:cNvSpPr txBox="1"/>
          <p:nvPr/>
        </p:nvSpPr>
        <p:spPr>
          <a:xfrm>
            <a:off x="360000" y="6190223"/>
            <a:ext cx="467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2.27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tacahe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대한 보안이 매우 약하다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0CC50-840F-6BAD-E286-B2FAE707A0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73DD5-C4FE-2968-C751-081BA05B2BB2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크기별로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8F5873-61DA-7426-09A6-889C4FB00614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Single-linked list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기반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77BF5-FDCC-B979-8156-65C7564681C5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Default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크기는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7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C6709-7241-7381-AC8C-EB2A83F23AF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넘어가기 위해선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7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개의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entries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채우면 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BCB4F-E69F-D1B9-EB18-F835D1B61B4A}"/>
              </a:ext>
            </a:extLst>
          </p:cNvPr>
          <p:cNvSpPr txBox="1"/>
          <p:nvPr/>
        </p:nvSpPr>
        <p:spPr>
          <a:xfrm>
            <a:off x="360000" y="5882446"/>
            <a:ext cx="467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malloc.c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L318: 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#define TCACHE_FILL_COUNT 7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10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AE43E-7302-D983-C47C-67771CF0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0BAECA-4912-9555-885A-8D25438E39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57AE8-292C-7B49-ECEE-19878E819686}"/>
              </a:ext>
            </a:extLst>
          </p:cNvPr>
          <p:cNvSpPr txBox="1"/>
          <p:nvPr/>
        </p:nvSpPr>
        <p:spPr>
          <a:xfrm>
            <a:off x="1440000" y="2880000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prev_size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size: 0x31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fd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bk: 0x8047730b86034d65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7E26C-FC40-646A-787B-71BA9B44D33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41E29-521B-CF75-08CB-601A385F0B4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5C4EC-A217-4277-38A4-43DF3B8A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14" y="2186635"/>
            <a:ext cx="4826110" cy="2484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19E617-30D2-20B8-75DC-6A06CA1383E0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garbage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값이다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5AB6C-F690-0C2A-F852-03B99BF7FFCD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0x30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아닌 이유는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 때문</a:t>
            </a:r>
          </a:p>
        </p:txBody>
      </p:sp>
    </p:spTree>
    <p:extLst>
      <p:ext uri="{BB962C8B-B14F-4D97-AF65-F5344CB8AC3E}">
        <p14:creationId xmlns:p14="http://schemas.microsoft.com/office/powerpoint/2010/main" val="144126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C143-6D14-4D2D-C67E-66B45BB3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E0407-3E2A-2B09-02A5-F248D2299C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7A8AE-1A1F-C90A-FA4C-D308B409FE04}"/>
              </a:ext>
            </a:extLst>
          </p:cNvPr>
          <p:cNvSpPr txBox="1"/>
          <p:nvPr/>
        </p:nvSpPr>
        <p:spPr>
          <a:xfrm>
            <a:off x="1440000" y="2880000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prev_size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size: 0x31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fd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bk: 0x8047730b86034d65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FB589-45FB-2F99-1FE8-2446056F723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DAC7A-FDE4-170D-F7B0-538C5269D5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0710-7BA8-7128-9BF3-FC9AB79714C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garbage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값이다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DDB51-3E65-7D88-EEC9-4BCA67748BEC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0x30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아닌 이유는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 때문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E5ED8-2BD2-0AD2-0D8E-7A8334647E42}"/>
              </a:ext>
            </a:extLst>
          </p:cNvPr>
          <p:cNvSpPr txBox="1"/>
          <p:nvPr/>
        </p:nvSpPr>
        <p:spPr>
          <a:xfrm>
            <a:off x="4500000" y="2880000"/>
            <a:ext cx="345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에서는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fd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를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next entry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를 저장하는데 사용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77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E66B-FC45-5D4A-B4D3-13A5906DE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EF2C89-EE4B-8860-08D5-1B6FA11FF3A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CB70-FF04-2242-D1A3-C38148DF59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E92313-8CAA-C175-EB34-EA318BAF98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4AB51-AEF3-3F27-DD04-539C99E5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06079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B62673-8387-BA97-4DF7-EB6C2F406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25649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29BBAA-28CC-A28F-3BD5-FF8E328FB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88091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20DF66-D3D8-C3E9-E917-9EDA80183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33869"/>
              </p:ext>
            </p:extLst>
          </p:nvPr>
        </p:nvGraphicFramePr>
        <p:xfrm>
          <a:off x="3848431" y="184760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E54F20-62D8-33BF-4007-D9377659E945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5AD52-2FA6-4B30-0F2B-B1FF7D6C1A7D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편의상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없이 표기함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88B0A85-AC16-ABE2-6685-967F0657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21574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CF08128-5C8F-C358-3B9C-7137DB43B82F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00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A556D-B08B-7FF3-7509-DF5FB946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E81AC-B9FC-B6B3-6A7F-944C98DE85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CFF0B-EAB8-C80F-54F2-31FF2872CF7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0004B7-2660-BCD7-388F-B9855EDACBD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8B8B82-B13A-0BC0-E186-AC071434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16939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64235A-83CD-D1ED-A216-69A166E4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162933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8C4CDE-380A-8A48-FF69-D42093A00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6225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FB8988-EF19-FA29-7AED-972BFEA9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6407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B079F3-57ED-AF7C-CB45-2D30C17B1DF3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8BC88F-21C3-8D49-9F42-588856AD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00239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7EF28C-0B4F-970B-B92D-86A72AC78138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8063-7980-B789-27DD-C4F06133B77E}"/>
              </a:ext>
            </a:extLst>
          </p:cNvPr>
          <p:cNvSpPr txBox="1"/>
          <p:nvPr/>
        </p:nvSpPr>
        <p:spPr>
          <a:xfrm>
            <a:off x="1440000" y="2224147"/>
            <a:ext cx="400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5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D65D-9523-CFFC-6511-2DC1014AD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3B153-E6BA-F3D6-F552-CB2869ADAE2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77297-5480-162F-020A-1810FC6905E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Regarding source code.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17A59-9FCD-7893-A4B1-B9F54EBEA0E3}"/>
              </a:ext>
            </a:extLst>
          </p:cNvPr>
          <p:cNvSpPr txBox="1"/>
          <p:nvPr/>
        </p:nvSpPr>
        <p:spPr>
          <a:xfrm>
            <a:off x="360000" y="6190223"/>
            <a:ext cx="3949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version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높을수록 제약이 많아진다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5D07B7-8CE4-B5F8-6A2B-5B242BF5326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0EDD92-FF13-7F19-13A1-FE83F7279BFF}"/>
              </a:ext>
            </a:extLst>
          </p:cNvPr>
          <p:cNvGrpSpPr/>
          <p:nvPr/>
        </p:nvGrpSpPr>
        <p:grpSpPr>
          <a:xfrm>
            <a:off x="1260000" y="2340000"/>
            <a:ext cx="7884000" cy="2902666"/>
            <a:chOff x="1260000" y="2520000"/>
            <a:chExt cx="7884000" cy="2902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0AE6E-E88C-A735-ADD7-638B1111EC9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2.27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(ubuntu 18.04)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B44CED-0C1E-82D2-8D3B-EAB1C9D894B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소스코드는 아래에서 확인할 수 있다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CB674-E4E4-BDF6-8005-54B8473C136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https://elixir.bootlin.com/glibc/glibc-2.27/source/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BB679D-0776-38A4-1EB0-6C12ECF9521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2.35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까지 다룰 예정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BA3384-DAE1-F896-641D-E07C37382B36}"/>
                </a:ext>
              </a:extLst>
            </p:cNvPr>
            <p:cNvSpPr txBox="1"/>
            <p:nvPr/>
          </p:nvSpPr>
          <p:spPr>
            <a:xfrm>
              <a:off x="1260000" y="5053334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https://elixir.bootlin.com/glibc/glibc-2.27/source/malloc/malloc.c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694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F5F2-58CF-DDC7-3194-DBF1E6F8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1EC67-3258-B8DD-6309-09F9B1BB8C2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6854D-BB24-B63C-D539-DBA40F359D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B4C758-A4FA-A0FB-DD4D-5DA06BE6E3E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CF5234-99C2-1387-0D93-5C6E7BF74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202535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28063E-D6E1-A972-BA91-5A875C1BE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296760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CDD8C4-56E9-E17D-BB24-35216601C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5015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80801A-6633-10F2-9BEE-D418F6437736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2FC25F-5457-B325-83D9-873FC6FBF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212062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68E595-7186-D6DD-4A72-63154DACD8B1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DA01AA-E4B8-F3CE-BEEB-5E5CE87EA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942970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5B45AA-18FB-3044-8BC4-86FC80E5BDA0}"/>
              </a:ext>
            </a:extLst>
          </p:cNvPr>
          <p:cNvSpPr txBox="1"/>
          <p:nvPr/>
        </p:nvSpPr>
        <p:spPr>
          <a:xfrm>
            <a:off x="1440000" y="2224147"/>
            <a:ext cx="400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E9C3A-9CB5-66FC-4D74-72C38C3F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6A4B2-4BF8-249E-B7CE-2783A088F4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FC0BA-DDF6-6806-31C2-EFEAF86F440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877C8-A110-BF14-B1E5-5F490439540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5B27D6-F3BE-F1BB-DB72-37E9CCD99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01588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B4D8AD-B4AC-8CE9-1895-037FE54AC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72833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none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53981B-2247-6361-50DA-E62EAF262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46805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DD308F-2204-B0AD-C3AB-74AC54B1204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140E3-5062-4346-88D6-FD90229D6253}"/>
              </a:ext>
            </a:extLst>
          </p:cNvPr>
          <p:cNvSpPr txBox="1"/>
          <p:nvPr/>
        </p:nvSpPr>
        <p:spPr>
          <a:xfrm>
            <a:off x="1440000" y="2224147"/>
            <a:ext cx="40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</a:p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free(p3);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DF1C00-70C9-055A-BBF9-2D3512DCA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37507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C131D0-81EA-5F24-5F70-D302F9D07094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4BA548A-4BA3-A6CF-7982-B98897B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4387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20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6BFB-397E-58AC-ADE1-429AFBA4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B9068-D16E-991A-43BB-AF82F149EC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05255-7526-5273-3D0A-4C45D2710A2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869FB8-8B80-4C68-AF56-4D33FE176CC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8BE1B4-5DC5-AD46-9EFD-8FD1FB2BC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32941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CB9AD0-DD9A-1EF7-D568-934D5F691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065098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8197F4-C300-2C8A-5330-64A161B3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32468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96C8E83-F4FF-B03C-F7C7-BEFF090121C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DF5FF-6F54-6DC2-A70A-4825177312D5}"/>
              </a:ext>
            </a:extLst>
          </p:cNvPr>
          <p:cNvSpPr txBox="1"/>
          <p:nvPr/>
        </p:nvSpPr>
        <p:spPr>
          <a:xfrm>
            <a:off x="1440000" y="2224147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free(p3);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free(p4);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BD62A-7E3B-4693-73A1-843D8B3B5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093698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F3B98C2-813A-D009-B791-8A517FA6FF93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54FF2DF-FFB7-578D-6097-CB9B0D844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55624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00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EEE54-4F0A-8D9F-6EB5-FE7D90E5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B32D9-7C8B-1F2A-48EF-E5B588C555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C0F7F-299D-B2B3-76DD-C4C381FB889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080E79-535F-B77F-99E0-D197E1189C5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C5985A-6C8F-D23E-EA32-0C50AE57CC3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9BDE0E-1A82-E8AD-F669-2B6823CF30F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 후 동일한 크기 할당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04BB3-9D0B-C488-84F3-C6EB8C32574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찾는다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73BE6C-222A-4A43-2F00-1E59B3C48CE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size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idx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88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39229-9E50-0A5F-427B-0EECAAA1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81807-7100-4C1B-AF4E-81F82B0F50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0B6E5-175F-1C65-3B07-EB0290F86A7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648F-1D2B-D79D-D3E4-9D76E51AE090}"/>
              </a:ext>
            </a:extLst>
          </p:cNvPr>
          <p:cNvSpPr txBox="1"/>
          <p:nvPr/>
        </p:nvSpPr>
        <p:spPr>
          <a:xfrm>
            <a:off x="360000" y="6190223"/>
            <a:ext cx="449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부터는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entry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개수도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B522-0A2F-09CE-94A1-E92D9197340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04ECC-BBC2-A191-2E69-DFCC3827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35" y="2015067"/>
            <a:ext cx="6565130" cy="282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6F521-411E-AF50-BE43-2AB076097467}"/>
              </a:ext>
            </a:extLst>
          </p:cNvPr>
          <p:cNvSpPr txBox="1"/>
          <p:nvPr/>
        </p:nvSpPr>
        <p:spPr>
          <a:xfrm>
            <a:off x="360000" y="5882446"/>
            <a:ext cx="449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존재와 해당 엔트리의 존재만 확인</a:t>
            </a:r>
          </a:p>
        </p:txBody>
      </p:sp>
    </p:spTree>
    <p:extLst>
      <p:ext uri="{BB962C8B-B14F-4D97-AF65-F5344CB8AC3E}">
        <p14:creationId xmlns:p14="http://schemas.microsoft.com/office/powerpoint/2010/main" val="225623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4D2AD-BC69-AC5E-C1AF-CF337D2A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35D9C-9952-38E0-B84D-382D875FC4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41289-3D85-97F3-2F61-129D15DC807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5B103-B69D-4B72-668F-0BCBE522DDA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0F382-C5F1-EBA5-1127-82546044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26324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FA4DFB7-DF1F-7528-DEBE-0A3504D4E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4578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23257F2-7DAA-1A98-F705-12610C2D6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73598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37B92C-4371-4D5A-EBFE-CA895EAE7892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338CC3E-FF1F-DE29-253F-04885938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19688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4D7FF58-1C0F-C299-750F-6A1B1E61D19C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E2FBFD-A347-B9E8-2520-6DE898934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591460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9BA11FB-3DD3-3DEE-19BB-17ABCA653FC1}"/>
              </a:ext>
            </a:extLst>
          </p:cNvPr>
          <p:cNvSpPr txBox="1"/>
          <p:nvPr/>
        </p:nvSpPr>
        <p:spPr>
          <a:xfrm>
            <a:off x="4639376" y="1457173"/>
            <a:ext cx="322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부터는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entry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개수도 확인</a:t>
            </a:r>
          </a:p>
        </p:txBody>
      </p:sp>
    </p:spTree>
    <p:extLst>
      <p:ext uri="{BB962C8B-B14F-4D97-AF65-F5344CB8AC3E}">
        <p14:creationId xmlns:p14="http://schemas.microsoft.com/office/powerpoint/2010/main" val="279623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30922-7DCD-01B8-ADD7-C26732334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61471-C509-6D91-D8E8-E3187B894CB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DBE6C-92EF-FCC0-F8BF-D0C670EA9C4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28E889-61A9-B7F2-2171-26EF282540F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BA7AC9-052B-014F-DD47-3DAD41C05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27072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66B8C38-7AA4-6380-B789-958B0CEA3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83282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C1729CD-7662-36FE-EBBD-F5FCF27FE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81096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EEF03F4-7019-3A3A-488F-CB02EB7C8A4A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129DDA5-B7B6-AEC8-0CA4-85DCE0301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98521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A6F8A6-606B-F9D7-30AD-A188881A17B5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7936C91-D3C5-5124-AE7C-218F21199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82393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88D51C3-BB23-8EBA-7F22-9895EC357760}"/>
              </a:ext>
            </a:extLst>
          </p:cNvPr>
          <p:cNvSpPr txBox="1"/>
          <p:nvPr/>
        </p:nvSpPr>
        <p:spPr>
          <a:xfrm>
            <a:off x="1440000" y="2224147"/>
            <a:ext cx="400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malloc(0x30);</a:t>
            </a:r>
          </a:p>
          <a:p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→ </a:t>
            </a:r>
            <a:r>
              <a:rPr lang="en-US" dirty="0">
                <a:solidFill>
                  <a:srgbClr val="F4B18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heap_base+0x90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52D9-BA18-7AA6-9F0D-8FFFC37E6905}"/>
              </a:ext>
            </a:extLst>
          </p:cNvPr>
          <p:cNvSpPr txBox="1"/>
          <p:nvPr/>
        </p:nvSpPr>
        <p:spPr>
          <a:xfrm>
            <a:off x="4639376" y="1457173"/>
            <a:ext cx="322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heap_base+0x40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여전히 남아있다</a:t>
            </a:r>
            <a:r>
              <a:rPr lang="en-US" altLang="ko-KR" sz="140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833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8F29-023D-FF52-B0EA-184B4348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24A03-DCA2-196A-97BF-2100E12E8406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posioning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4F0CA-64BF-D6CA-DC06-E66545C1846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50E55-F2B9-4796-0C28-7F95171D221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1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681E-875A-B332-6418-51250C85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06B03-C44A-7A88-22DE-77B1942EF1F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FBAEE-3579-5965-66C8-F5EB9A8FFF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3A9E38-867D-D8AA-AA8F-1346471A10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F2E22D-BCCB-D324-7744-483058C5E232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290D82-E407-1886-9803-947A6A05EE9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성능이 우선인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bin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C91074-0713-D400-13B2-3D62E21EE78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보안 관련 체크가 적다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28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2E666-4DCC-D15D-33CA-2C3C053B3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0DA1A5-C6F8-049A-E8AE-03A2FCC91F5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09A61-FED3-AAD9-FEB5-B6D9DACC25F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427AC1-26F8-F6B8-BF45-5B488E8E63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2EE03-C113-BE28-85CD-CCFBBB0FF4C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그러려면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개의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숙지해야 함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00640-219A-983C-D409-6DE50DA5D16B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 After Free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46ED8-EDCA-6154-F0C1-D6595A87A6B9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Double Free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870F-E853-6C4A-BADB-48897C9B7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C76367-056A-944C-CBD8-C106B6E00A0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D9011-7051-FEF5-0E84-4CB7A44D87E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Useful Resources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B606D5-9A6B-41AC-6942-E08215285E5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28B3EC-FA60-9EC6-9C85-814337D3BD0C}"/>
              </a:ext>
            </a:extLst>
          </p:cNvPr>
          <p:cNvGrpSpPr/>
          <p:nvPr/>
        </p:nvGrpSpPr>
        <p:grpSpPr>
          <a:xfrm>
            <a:off x="1260000" y="2340000"/>
            <a:ext cx="7883998" cy="2902666"/>
            <a:chOff x="1260000" y="2520000"/>
            <a:chExt cx="7883998" cy="2902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7F26-1C9C-F410-D307-FAA1BC247EA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How2Heap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BD4F28-896D-DC81-35E2-705647334D4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Lazenca.net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814889-D574-B1D3-71E7-FAC4FD7E21C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github.com/shellphish/how2heap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EAC16-6D44-89BC-9827-2F94BF49D4B1}"/>
                </a:ext>
              </a:extLst>
            </p:cNvPr>
            <p:cNvSpPr txBox="1"/>
            <p:nvPr/>
          </p:nvSpPr>
          <p:spPr>
            <a:xfrm>
              <a:off x="1260000" y="5053334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www.lazenca.net/display/TEC/02.Heap+Exploitation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69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8B9B-50D6-144E-B7EF-619DAEB8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36D0F-00D6-432A-61D4-7D86FCDB608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 After Free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07242-2982-BE4F-D364-C773C3069C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613E21-722B-EEC4-4EE5-2BDC9EDC10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A248C-AC75-6938-8416-1BFC639922AE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pointer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재사용하는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D0C1E-DE56-784B-E63A-F889561467D2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당연히 의도하지 않은 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99DA5-4BA8-2BA1-1264-CAC700205E57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일이 벌어질까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75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A4CAA-95E3-DE31-D1AF-44B6468F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98F53B-99EB-9719-1591-0258615927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F01FA-1EE0-87A1-7E6B-83488A07E0C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원래의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bin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구조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5223C6-D966-D54E-1F4F-A0D2E9CEFF5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444A1B-8776-0A52-CE99-F31BEA61D2DA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9A4A9F7-C28B-A0AB-FB65-E7D4B6BBE4BF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B703351-CAA8-A341-531F-D945AD3FC869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4DE3C53-A098-E319-71ED-CD3671D3224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6E0EAD3-55B1-7180-0500-1F8EEA69663D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A6AE7D2-A2A2-8638-A6DE-0C19E6E7D8A6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BEB1D97-99E5-C449-58F0-1817F2AA0A42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191FD0D-30C2-E259-F75C-920A2845954C}"/>
              </a:ext>
            </a:extLst>
          </p:cNvPr>
          <p:cNvSpPr/>
          <p:nvPr/>
        </p:nvSpPr>
        <p:spPr>
          <a:xfrm>
            <a:off x="4635610" y="2226365"/>
            <a:ext cx="2044590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UAF!</a:t>
            </a:r>
          </a:p>
        </p:txBody>
      </p:sp>
    </p:spTree>
    <p:extLst>
      <p:ext uri="{BB962C8B-B14F-4D97-AF65-F5344CB8AC3E}">
        <p14:creationId xmlns:p14="http://schemas.microsoft.com/office/powerpoint/2010/main" val="28088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5EF6A-DAA3-B6AA-F3F4-CB301328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E018C-6ACB-8F68-E0CA-F819242A4E8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3B81E-665A-E6C4-15B3-211E09A8AD81}"/>
              </a:ext>
            </a:extLst>
          </p:cNvPr>
          <p:cNvSpPr txBox="1"/>
          <p:nvPr/>
        </p:nvSpPr>
        <p:spPr>
          <a:xfrm>
            <a:off x="899999" y="1546331"/>
            <a:ext cx="82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원래의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bin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구조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하면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BE76F-E91B-DFC1-7D0D-7F8481C2C4E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D656DC-BE2C-DC4D-0E80-3B2C8DCEADE9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834B773-8180-22B7-8B84-5BC41F877AD3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4D8A635-8B6D-2084-5A3D-E89A2994B188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14364B5-7A7C-50F6-276D-0B8A821569AD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67F880-14FC-6642-7767-6D57EB578B4C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D2F375-388A-83D5-F047-711609DAFEB6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8A9E5F8-EA50-2F64-5B8A-274B6A976AE5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D0CF7B9-149C-D7DC-0B97-51C07F7CDA14}"/>
              </a:ext>
            </a:extLst>
          </p:cNvPr>
          <p:cNvSpPr/>
          <p:nvPr/>
        </p:nvSpPr>
        <p:spPr>
          <a:xfrm>
            <a:off x="4635610" y="2226365"/>
            <a:ext cx="2044590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UAF!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62367-EFA9-62C6-DBDA-CBD72C31875A}"/>
              </a:ext>
            </a:extLst>
          </p:cNvPr>
          <p:cNvSpPr/>
          <p:nvPr/>
        </p:nvSpPr>
        <p:spPr>
          <a:xfrm>
            <a:off x="4635610" y="1853958"/>
            <a:ext cx="3887274" cy="741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allocated</a:t>
            </a:r>
          </a:p>
        </p:txBody>
      </p:sp>
    </p:spTree>
    <p:extLst>
      <p:ext uri="{BB962C8B-B14F-4D97-AF65-F5344CB8AC3E}">
        <p14:creationId xmlns:p14="http://schemas.microsoft.com/office/powerpoint/2010/main" val="81884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-0.39844 0.3692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31" y="1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33235-F42D-3734-D89B-876ABA7DD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C766E-6313-D937-A8E3-A82323BFA11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B60FA-35DF-BEAB-026E-27B5F6D60AF0}"/>
              </a:ext>
            </a:extLst>
          </p:cNvPr>
          <p:cNvSpPr txBox="1"/>
          <p:nvPr/>
        </p:nvSpPr>
        <p:spPr>
          <a:xfrm>
            <a:off x="899999" y="1546331"/>
            <a:ext cx="82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원래의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bin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구조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하면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corrupted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되어 있다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06054B-EACE-C467-7BCA-9884740ECDB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1D2F0C-BFA6-318D-4896-D7A5863DA65D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2FCE45-E357-64A5-D9CB-913E97B7CF78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702482C-45D6-C657-9CDD-5A1B130C52CB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42AE7BC-804C-54EA-4A9D-8693D1A64135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3551D94-B925-FE9A-2DDB-99A4A72FBCA9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F6BC9D-6BBE-15E8-3C64-F02372C9FA17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57A23F4-ABA9-B327-F8D8-999BF6C74E6B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92DCDA6-28ED-ACD5-93DB-A9D45DC70945}"/>
              </a:ext>
            </a:extLst>
          </p:cNvPr>
          <p:cNvSpPr/>
          <p:nvPr/>
        </p:nvSpPr>
        <p:spPr>
          <a:xfrm>
            <a:off x="978010" y="4757672"/>
            <a:ext cx="2044590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UAF!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4F7731-84DA-9CFF-1193-91BEFE278AEE}"/>
              </a:ext>
            </a:extLst>
          </p:cNvPr>
          <p:cNvSpPr/>
          <p:nvPr/>
        </p:nvSpPr>
        <p:spPr>
          <a:xfrm>
            <a:off x="4635610" y="1854169"/>
            <a:ext cx="3887274" cy="741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allocated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7F793DA3-A422-F877-67CA-B48EF924B7D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022600" y="963002"/>
            <a:ext cx="1219420" cy="3979336"/>
          </a:xfrm>
          <a:prstGeom prst="curved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1F8DEB-D75A-D841-57C9-A8EB866FB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932367"/>
              </p:ext>
            </p:extLst>
          </p:nvPr>
        </p:nvGraphicFramePr>
        <p:xfrm>
          <a:off x="4242020" y="592162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28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0372F-2B47-786D-D04A-BAF9FCB5A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36AF9F-E3D9-01E6-52B4-88D0181FDE3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98EED-81AA-DE2B-3B8E-F385E31AEAA1}"/>
              </a:ext>
            </a:extLst>
          </p:cNvPr>
          <p:cNvSpPr txBox="1"/>
          <p:nvPr/>
        </p:nvSpPr>
        <p:spPr>
          <a:xfrm>
            <a:off x="899999" y="1546331"/>
            <a:ext cx="82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한번 더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free?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해당 청크를 반환하며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파란 부분이 다음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next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됨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C8C493-819E-D84E-8D06-EFF2112D3FC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E0AB90-7048-3718-2820-F65DC030A9B5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2CC4F87-33A0-8AE9-161C-AAC98F79D4D9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396F33-14AE-B843-3A43-D2AB02C1AAB4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3107A1-C9B6-D18B-C506-9BC5132F23FD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C6BFA35-29E1-1003-B1E7-3A31119226CF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9B2C518-A9DC-851A-671D-177A5AE101CA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27F9E19-B24F-A3C4-C71E-A3DFC9168597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2D5E842-80A4-5BB0-B393-502A92EDEC27}"/>
              </a:ext>
            </a:extLst>
          </p:cNvPr>
          <p:cNvSpPr/>
          <p:nvPr/>
        </p:nvSpPr>
        <p:spPr>
          <a:xfrm>
            <a:off x="978010" y="4757672"/>
            <a:ext cx="2044590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UAF!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822DC-70C7-4627-405A-37B7AF6C0F70}"/>
              </a:ext>
            </a:extLst>
          </p:cNvPr>
          <p:cNvSpPr/>
          <p:nvPr/>
        </p:nvSpPr>
        <p:spPr>
          <a:xfrm>
            <a:off x="4635610" y="1854169"/>
            <a:ext cx="3887274" cy="741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allocated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83E5DB5-11E2-0F12-2D1E-AFF66193B0D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022600" y="963002"/>
            <a:ext cx="1219420" cy="3979336"/>
          </a:xfrm>
          <a:prstGeom prst="curved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43C676-B80B-21A4-37C5-47BC7BD61F1C}"/>
              </a:ext>
            </a:extLst>
          </p:cNvPr>
          <p:cNvGraphicFramePr>
            <a:graphicFrameLocks noGrp="1"/>
          </p:cNvGraphicFramePr>
          <p:nvPr/>
        </p:nvGraphicFramePr>
        <p:xfrm>
          <a:off x="4242020" y="592162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5256CB7-B804-7997-60F6-99C699A2FB49}"/>
              </a:ext>
            </a:extLst>
          </p:cNvPr>
          <p:cNvSpPr/>
          <p:nvPr/>
        </p:nvSpPr>
        <p:spPr>
          <a:xfrm>
            <a:off x="4242020" y="587536"/>
            <a:ext cx="4674453" cy="74173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allocated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1F1E1-BF68-0B3E-E875-74A932A254FA}"/>
              </a:ext>
            </a:extLst>
          </p:cNvPr>
          <p:cNvSpPr/>
          <p:nvPr/>
        </p:nvSpPr>
        <p:spPr>
          <a:xfrm>
            <a:off x="978010" y="4763030"/>
            <a:ext cx="204459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94904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9E2-62DC-68E1-337C-5AC97EAE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B6347-7B25-5481-7935-D1A6B944D2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Double Free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49634-3389-2B1D-3A36-ED25491ED45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F308F9-5441-C5F6-96B0-22A7916D621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2C968-1099-7C3F-CE52-51FDCA07227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UAF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와 비슷한 상황을 연출</a:t>
            </a:r>
          </a:p>
        </p:txBody>
      </p:sp>
    </p:spTree>
    <p:extLst>
      <p:ext uri="{BB962C8B-B14F-4D97-AF65-F5344CB8AC3E}">
        <p14:creationId xmlns:p14="http://schemas.microsoft.com/office/powerpoint/2010/main" val="2677837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6CBDC-7D16-8C91-C1E5-E15AF905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8951B-4E4A-93B6-2CE8-5F7BE7FB949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13354-A0E7-7E8F-E555-3FEB007EE3B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아직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CC968D-3013-6403-BC18-08FF6E38C82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07D22E-1EE4-978B-F7D9-A1BC5F7AA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348876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12BED12-5C8B-2DD1-5ADB-B346B39F0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49690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4166AC8-ED77-DDE9-F357-8F85772B2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878404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D43A548-DC48-8A39-989C-88F7AD5F4D8E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BFCE8D0-1AC5-5E87-39B6-5E67BB63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53010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9FC9A1D-9794-496D-1F73-05918EFCF3E6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8F6D86A-2D4F-3AFE-4F7A-4D5CECC65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258211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56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5BD75-E5C9-CEF7-7DB9-0C02A5615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71249-5FC3-4724-974C-C8A1028E877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DD57B-24D0-C1B9-C5A6-2581C9621713}"/>
              </a:ext>
            </a:extLst>
          </p:cNvPr>
          <p:cNvSpPr txBox="1"/>
          <p:nvPr/>
        </p:nvSpPr>
        <p:spPr>
          <a:xfrm>
            <a:off x="899999" y="1546331"/>
            <a:ext cx="82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아직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전 그렇다면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double free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봅시다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02DD85-0039-6C27-4710-703411B8709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8E04A5-822E-5CBA-416E-41A1F0B2AF08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BAC598A-A5C7-F57F-2BF8-5103E9F9DA8C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599F9E4-F67D-7F21-7D10-4A81E44A372F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D8F318-4EE8-19DD-3BDD-54AEFAC72837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98F9D51-C0CA-85A9-E8F2-BC9582182FEB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9667572-C8CE-6986-B9BC-8B0C2A5906AD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510865-D614-5443-9085-690ED3D5ECB8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84A3247-4597-9FEF-7DE0-A3C805342D51}"/>
              </a:ext>
            </a:extLst>
          </p:cNvPr>
          <p:cNvSpPr/>
          <p:nvPr/>
        </p:nvSpPr>
        <p:spPr>
          <a:xfrm>
            <a:off x="1061049" y="4763029"/>
            <a:ext cx="1961551" cy="3610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heap_base+0x10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63C794-FD43-3F74-E481-A2AFD4B6B716}"/>
              </a:ext>
            </a:extLst>
          </p:cNvPr>
          <p:cNvSpPr/>
          <p:nvPr/>
        </p:nvSpPr>
        <p:spPr>
          <a:xfrm>
            <a:off x="4648201" y="4845480"/>
            <a:ext cx="3874684" cy="7431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FREED CHUNK</a:t>
            </a:r>
          </a:p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Next = 0x0</a:t>
            </a:r>
          </a:p>
        </p:txBody>
      </p:sp>
    </p:spTree>
    <p:extLst>
      <p:ext uri="{BB962C8B-B14F-4D97-AF65-F5344CB8AC3E}">
        <p14:creationId xmlns:p14="http://schemas.microsoft.com/office/powerpoint/2010/main" val="174740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FA22D-7189-D9EE-1EE8-DF6786F4D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2C35B0-597F-F5BE-CF7F-118114346BE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80D5A-8A60-994E-76FE-7780F31D0DC3}"/>
              </a:ext>
            </a:extLst>
          </p:cNvPr>
          <p:cNvSpPr txBox="1"/>
          <p:nvPr/>
        </p:nvSpPr>
        <p:spPr>
          <a:xfrm>
            <a:off x="899999" y="1546331"/>
            <a:ext cx="82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아직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전 그렇다면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double free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봅시다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866793-3FDE-8FA2-EDB4-BE4639B65F3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D1F0CC-0D7B-1687-795F-6039BBC64741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71EED24-3CF4-1D99-B513-69E1F937DCB3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B58EA4D-A505-9E17-1B46-FAA94B269071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082303C-6A9B-8704-BCFA-774FE4F58CAE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4CF0C4E-2D5B-1E8A-08CF-8894909073C4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539540A-1D69-A841-D816-771D6861F6AA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3BE5C75-C2F6-46B2-7001-FFC7450DDC2F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D42F84-4CDF-39B9-ACA5-ABB76CC42BFC}"/>
              </a:ext>
            </a:extLst>
          </p:cNvPr>
          <p:cNvSpPr/>
          <p:nvPr/>
        </p:nvSpPr>
        <p:spPr>
          <a:xfrm>
            <a:off x="1061049" y="4763029"/>
            <a:ext cx="1961551" cy="3610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heap_base+0x10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1B983-BFB1-3603-ACD3-8079951EFDC5}"/>
              </a:ext>
            </a:extLst>
          </p:cNvPr>
          <p:cNvSpPr/>
          <p:nvPr/>
        </p:nvSpPr>
        <p:spPr>
          <a:xfrm>
            <a:off x="4648201" y="4845480"/>
            <a:ext cx="3874684" cy="7431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FREED CHUNK</a:t>
            </a:r>
          </a:p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Next = 0x0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BF7AC-6551-3BFA-7234-B954FFB6401A}"/>
              </a:ext>
            </a:extLst>
          </p:cNvPr>
          <p:cNvSpPr/>
          <p:nvPr/>
        </p:nvSpPr>
        <p:spPr>
          <a:xfrm>
            <a:off x="1061048" y="4756679"/>
            <a:ext cx="1961551" cy="3610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heap_base+0x10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9E9C1-192A-D198-BB3A-BF498C72AA83}"/>
              </a:ext>
            </a:extLst>
          </p:cNvPr>
          <p:cNvSpPr/>
          <p:nvPr/>
        </p:nvSpPr>
        <p:spPr>
          <a:xfrm>
            <a:off x="4648200" y="4847081"/>
            <a:ext cx="3874684" cy="7431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FREED CHUNK</a:t>
            </a:r>
          </a:p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Next = heap_base+0x10</a:t>
            </a:r>
          </a:p>
        </p:txBody>
      </p:sp>
    </p:spTree>
    <p:extLst>
      <p:ext uri="{BB962C8B-B14F-4D97-AF65-F5344CB8AC3E}">
        <p14:creationId xmlns:p14="http://schemas.microsoft.com/office/powerpoint/2010/main" val="72301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EBC3D-0B7B-2F4E-96D9-0D2515D04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3CF7E9-8037-9B98-7173-5D1D25A1A2E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05D5D-A860-2954-C398-5D5A8E973F74}"/>
              </a:ext>
            </a:extLst>
          </p:cNvPr>
          <p:cNvSpPr txBox="1"/>
          <p:nvPr/>
        </p:nvSpPr>
        <p:spPr>
          <a:xfrm>
            <a:off x="899999" y="1546331"/>
            <a:ext cx="82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하면 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면서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allocated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 상태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1BC746-83A1-9B2A-2920-0FA898F6FC7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68B3C5-7AD8-87F2-9B5F-3588C6B9FA4E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A61D0EC-85FE-A2A2-5051-AB44257B3C2D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1E7B2CC-BEF0-B0E8-0D88-7DF413DF78CA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68665C9-4283-8AFB-D8EE-7AD9A9F51BA8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0F71A74-D78A-8CF0-C1A6-B59E6949384D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5A7E5A5-B3DF-C751-98BE-3B65B2E28430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433E103-52C1-2F60-7858-AFCE7900BDDB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B92FD47-E7A0-9026-522F-4DBE6AB0EC29}"/>
              </a:ext>
            </a:extLst>
          </p:cNvPr>
          <p:cNvSpPr/>
          <p:nvPr/>
        </p:nvSpPr>
        <p:spPr>
          <a:xfrm>
            <a:off x="1061049" y="4763029"/>
            <a:ext cx="1961551" cy="3610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heap_base+0x10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EEE9F1-0542-7AAF-5D20-B43C4EECD612}"/>
              </a:ext>
            </a:extLst>
          </p:cNvPr>
          <p:cNvSpPr/>
          <p:nvPr/>
        </p:nvSpPr>
        <p:spPr>
          <a:xfrm>
            <a:off x="4648201" y="4845480"/>
            <a:ext cx="3874684" cy="7431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FREED CHUNK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E40B6-5873-EFDE-2A08-062C6DB59A48}"/>
              </a:ext>
            </a:extLst>
          </p:cNvPr>
          <p:cNvSpPr/>
          <p:nvPr/>
        </p:nvSpPr>
        <p:spPr>
          <a:xfrm>
            <a:off x="1061048" y="4756679"/>
            <a:ext cx="1961551" cy="3610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heap_base+0x10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B554B-DCF7-0AFD-4E27-7731BB01A9B9}"/>
              </a:ext>
            </a:extLst>
          </p:cNvPr>
          <p:cNvSpPr/>
          <p:nvPr/>
        </p:nvSpPr>
        <p:spPr>
          <a:xfrm>
            <a:off x="4648200" y="4839130"/>
            <a:ext cx="3874684" cy="7431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FREED CHUNK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AE120-305A-04BB-FC07-43600D37FC05}"/>
              </a:ext>
            </a:extLst>
          </p:cNvPr>
          <p:cNvSpPr/>
          <p:nvPr/>
        </p:nvSpPr>
        <p:spPr>
          <a:xfrm>
            <a:off x="1061048" y="4762368"/>
            <a:ext cx="1961551" cy="3610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heap_base+0x10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132D2-0907-7416-575D-ECB9D2DB4742}"/>
              </a:ext>
            </a:extLst>
          </p:cNvPr>
          <p:cNvSpPr/>
          <p:nvPr/>
        </p:nvSpPr>
        <p:spPr>
          <a:xfrm>
            <a:off x="4648200" y="4844819"/>
            <a:ext cx="3874684" cy="7431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FREED CHUNK</a:t>
            </a:r>
          </a:p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Next = heap_base+0x10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346443-A606-8237-7D57-4EBAA94F8637}"/>
              </a:ext>
            </a:extLst>
          </p:cNvPr>
          <p:cNvSpPr/>
          <p:nvPr/>
        </p:nvSpPr>
        <p:spPr>
          <a:xfrm>
            <a:off x="4648200" y="4845480"/>
            <a:ext cx="3874684" cy="7431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FREED CHUNK | Allocated</a:t>
            </a:r>
          </a:p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Next = heap_base+0x10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8D272-6012-2FFE-86D6-8C6345E699E8}"/>
              </a:ext>
            </a:extLst>
          </p:cNvPr>
          <p:cNvSpPr txBox="1"/>
          <p:nvPr/>
        </p:nvSpPr>
        <p:spPr>
          <a:xfrm>
            <a:off x="899999" y="2238827"/>
            <a:ext cx="82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결국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UAF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처럼 임의 청크를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할당할 수 있다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7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7408C-994D-3F7D-8614-ED1B8B0F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4F896-0B54-A53D-2D89-2216BDFC97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EEAC-304C-87C7-CAE1-0B0EA623F25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Important!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730633-4E52-E736-4DED-D52AC51CAB9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6DE4C7-BFD2-6944-2E4C-60A6E2F49F1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857A3A-098C-8029-C677-2616EF11942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소스코드를 참조할 것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DBD3D0-B6FF-DE0F-A134-843C36F378B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직접 코드를 읽으며 이해해야 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4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231C5-6EE8-FE4A-1625-8E95F77A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B4149-27E9-5091-416E-0E7045EF7B0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972B3-17F5-9BBD-6C6F-2971A5B1901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C65DB7-3858-FC2C-11A9-3C226C8C8C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4EB92D-9A98-9973-3C03-D6671C7D95CB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67B9E-9DCF-6AE9-9A36-ECE30E87C2F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힙 조작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한다는 것은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6756E3-5D79-9BD9-AB42-DDDEB64C3BF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 / AAR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결국 목표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FD799F-12AB-AE1F-E85E-A0B37D90B76F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F07DD1-4FF8-6C69-B206-7C4D0112DB1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UAF / Double Free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전제됨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495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23C98-59DF-B21C-C711-1317CEEA7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34CC9-3A72-CAAF-9CD6-E97F6438CF5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22D7E-EFE1-73D2-1FA1-AC95358B6AE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55905E-1EEF-64A8-D2E1-66075DD4BD6A}"/>
              </a:ext>
            </a:extLst>
          </p:cNvPr>
          <p:cNvSpPr txBox="1"/>
          <p:nvPr/>
        </p:nvSpPr>
        <p:spPr>
          <a:xfrm>
            <a:off x="360000" y="6190223"/>
            <a:ext cx="56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2.35+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또한 추후에 다룰 예정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AE31E0-95AE-D6FD-BE1A-CD7FD316328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09EA10-CC3C-D68B-2320-3B6E6089595F}"/>
              </a:ext>
            </a:extLst>
          </p:cNvPr>
          <p:cNvGrpSpPr/>
          <p:nvPr/>
        </p:nvGrpSpPr>
        <p:grpSpPr>
          <a:xfrm>
            <a:off x="1260000" y="2340000"/>
            <a:ext cx="7884000" cy="1462998"/>
            <a:chOff x="1260000" y="2520000"/>
            <a:chExt cx="7884000" cy="14629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232D2-CB4B-EEE6-7987-48B156E56D4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UAF, Double 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등으로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next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ptr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B7752B-6D03-7140-6667-72D066C3525A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2.27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처음으로 도입된 버전</a:t>
              </a:r>
              <a:endPara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관련 보안 완화 조치가 없다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앞서 배운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UAF, Double free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취약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140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A8C4B-D6E5-4090-2A1E-5895376A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A1815-9687-0E77-EFFC-3763A4B4B9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[heap helper v2.27]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EEC25-D918-C5CB-E6A9-582FDEB091E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C9B1D-003F-A6A4-6C56-CDB36639BBA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아직 삭제되기 전입니다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:)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32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2025.11.05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5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Concepts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4A6F-EFB3-7CB7-3A2A-29661E54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21782-C225-DF50-08E0-A6E6B6E9079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B95A-93A8-8C09-6BFC-586A14437F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결국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wrapper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C088E-3FA4-38E1-74B2-4AA285C87691}"/>
              </a:ext>
            </a:extLst>
          </p:cNvPr>
          <p:cNvSpPr txBox="1"/>
          <p:nvPr/>
        </p:nvSpPr>
        <p:spPr>
          <a:xfrm>
            <a:off x="360000" y="6190223"/>
            <a:ext cx="570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BReaK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힙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영역에 남아있는 메모리 할당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6A0389-4F6E-C179-FD6F-C539070CE1C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44290C-54EC-7AA3-287B-D569F1EC16C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EA9EDC-B7D6-7000-AEDA-1B158F5E983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최종적으로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mmap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brk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실행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EEC333-A499-9E52-D0DD-DA07B25D7A9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너무 느리다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72F96C-EFD6-0C17-DAFC-67A3E691409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cache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도입 → 속도 향상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안정성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B5B99B-4675-4540-B2B2-1D65EA3A3B9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mmap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큰 메모리 영역용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brk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=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작은 메모리 영역용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C6A33-B8AB-8552-EB3B-82435135867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unsortedbin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small/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largebin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82B7A16-C0EE-C35E-7826-B7BE9A472665}"/>
              </a:ext>
            </a:extLst>
          </p:cNvPr>
          <p:cNvSpPr txBox="1"/>
          <p:nvPr/>
        </p:nvSpPr>
        <p:spPr>
          <a:xfrm>
            <a:off x="360000" y="5882446"/>
            <a:ext cx="570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Memory MAP: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새로운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VMA(Virtual Memory Area)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생성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4KB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36FD2-6D59-7B4A-66FB-08C5CC6644A1}"/>
              </a:ext>
            </a:extLst>
          </p:cNvPr>
          <p:cNvSpPr txBox="1"/>
          <p:nvPr/>
        </p:nvSpPr>
        <p:spPr>
          <a:xfrm>
            <a:off x="360000" y="5571556"/>
            <a:ext cx="4885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window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에선 다른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→ 다른 동작</a:t>
            </a:r>
          </a:p>
        </p:txBody>
      </p:sp>
    </p:spTree>
    <p:extLst>
      <p:ext uri="{BB962C8B-B14F-4D97-AF65-F5344CB8AC3E}">
        <p14:creationId xmlns:p14="http://schemas.microsoft.com/office/powerpoint/2010/main" val="110713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F395D-82CA-234F-0129-40CDDDEC2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5A8BA-86BB-4981-49C6-E4BA6191A23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FBD9E-4686-5EBF-9C3E-544DBC160D2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9E0955-92CB-2CBE-3F75-7C7DE521448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5A25EF-70C0-63AA-BC28-37922A67064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7ACD9C-F4AE-499E-0BC5-F5B4DB05AA1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메모리 할당의 단위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Chunk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B6FDD3-51F4-4012-E5DF-5EA72CD5060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큰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Chunk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잘라서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할당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34C535-EF14-1DF5-0CAC-15CEE065B38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정확한 정의는 곧 설명</a:t>
            </a:r>
          </a:p>
        </p:txBody>
      </p:sp>
    </p:spTree>
    <p:extLst>
      <p:ext uri="{BB962C8B-B14F-4D97-AF65-F5344CB8AC3E}">
        <p14:creationId xmlns:p14="http://schemas.microsoft.com/office/powerpoint/2010/main" val="227514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03D1E-DF74-EBBF-9DA8-91B78D06F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4D7C64-6E1D-5E09-873F-F84DE15DEB9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205A0-9443-5386-D92B-F886C4B47FA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1A4E8-C0F8-CE21-756C-B6F8EC00767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C6180EE0-B4F5-85B3-B2DB-E870AC513834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80D299-48E7-239F-5B2D-76877F19E7A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0x10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44337C-BD8F-8580-D17C-792DCCAA27E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First-Fit Algorithm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8BF7DD-F489-4415-D5F7-15CAE52CA49C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청크의 마지막 주소는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끝나야한다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1090E-6D2D-3DBA-3952-1051B7C1D4B7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LIFO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F1C92-0C2E-E145-A106-170C8001E658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TMI: geeks for geeks / operating system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F49B0-CE8C-8673-8E21-B0D87E7DCC87}"/>
              </a:ext>
            </a:extLst>
          </p:cNvPr>
          <p:cNvSpPr txBox="1"/>
          <p:nvPr/>
        </p:nvSpPr>
        <p:spPr>
          <a:xfrm>
            <a:off x="360000" y="6190223"/>
            <a:ext cx="769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www.geeksforgeeks.org/operating-systems/first-fit-allocation-in-operating-systems/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42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CC96C-DE81-DB33-4F7A-E3C69D44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F760E-36FC-85C4-6F41-C722CAC5023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27B48-A76F-16E2-46A4-C437C0F992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125C10-57D8-719F-8461-B1B3CEB0E3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605EB-CC16-812B-881F-D8E7E24E0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97" y="1544011"/>
            <a:ext cx="4309606" cy="45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1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1591</TotalTime>
  <Words>2034</Words>
  <Application>Microsoft Office PowerPoint</Application>
  <PresentationFormat>On-screen Show (4:3)</PresentationFormat>
  <Paragraphs>833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D2Coding</vt:lpstr>
      <vt:lpstr>Calibri Light</vt:lpstr>
      <vt:lpstr>KoPub돋움체_Pro Bold</vt:lpstr>
      <vt:lpstr>맑은 고딕</vt:lpstr>
      <vt:lpstr>Times New Roman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473</cp:revision>
  <dcterms:created xsi:type="dcterms:W3CDTF">2025-07-26T06:54:06Z</dcterms:created>
  <dcterms:modified xsi:type="dcterms:W3CDTF">2025-11-03T16:17:35Z</dcterms:modified>
</cp:coreProperties>
</file>